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534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3940D-9BD8-48F4-8748-A9D3C5C05076}" type="datetimeFigureOut">
              <a:rPr lang="fr-FR" smtClean="0"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737E-4639-42BC-9EBC-991CE7CFD65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:\Users\Sylvianne\Pictures\2011-03-15 tarte au citron thermomix\tarte au citron thermomix 001.jpg"/>
          <p:cNvPicPr/>
          <p:nvPr/>
        </p:nvPicPr>
        <p:blipFill>
          <a:blip r:embed="rId2" cstate="print"/>
          <a:srcRect t="11794" r="6780" b="24595"/>
          <a:stretch>
            <a:fillRect/>
          </a:stretch>
        </p:blipFill>
        <p:spPr bwMode="auto">
          <a:xfrm rot="10800000"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672" y="6300192"/>
            <a:ext cx="6172200" cy="1524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3700" b="1" dirty="0"/>
              <a:t>A SAVOIR :</a:t>
            </a:r>
            <a:r>
              <a:rPr lang="fr-FR" sz="3700" dirty="0"/>
              <a:t/>
            </a:r>
            <a:br>
              <a:rPr lang="fr-FR" sz="3700" dirty="0"/>
            </a:br>
            <a:r>
              <a:rPr lang="fr-FR" sz="2700" dirty="0">
                <a:solidFill>
                  <a:srgbClr val="FF0000"/>
                </a:solidFill>
              </a:rPr>
              <a:t>Farine</a:t>
            </a:r>
            <a:r>
              <a:rPr lang="fr-FR" sz="2700" dirty="0"/>
              <a:t> : 1 gobelet de farine correspond à </a:t>
            </a:r>
            <a:r>
              <a:rPr lang="fr-FR" sz="2700" dirty="0">
                <a:solidFill>
                  <a:srgbClr val="00B0F0"/>
                </a:solidFill>
              </a:rPr>
              <a:t>60 gr</a:t>
            </a:r>
            <a:br>
              <a:rPr lang="fr-FR" sz="2700" dirty="0">
                <a:solidFill>
                  <a:srgbClr val="00B0F0"/>
                </a:solidFill>
              </a:rPr>
            </a:br>
            <a:r>
              <a:rPr lang="fr-FR" sz="2700" dirty="0">
                <a:solidFill>
                  <a:srgbClr val="FF0000"/>
                </a:solidFill>
              </a:rPr>
              <a:t>Sucre poudre</a:t>
            </a:r>
            <a:r>
              <a:rPr lang="fr-FR" sz="2700" dirty="0"/>
              <a:t> : 1 gobelet de sucre à </a:t>
            </a:r>
            <a:r>
              <a:rPr lang="fr-FR" sz="2700" dirty="0">
                <a:solidFill>
                  <a:srgbClr val="00B0F0"/>
                </a:solidFill>
              </a:rPr>
              <a:t>100 gr</a:t>
            </a:r>
            <a:br>
              <a:rPr lang="fr-FR" sz="2700" dirty="0">
                <a:solidFill>
                  <a:srgbClr val="00B0F0"/>
                </a:solidFill>
              </a:rPr>
            </a:br>
            <a:r>
              <a:rPr lang="fr-FR" sz="2700" dirty="0">
                <a:solidFill>
                  <a:srgbClr val="FF0000"/>
                </a:solidFill>
              </a:rPr>
              <a:t>Sucre glace</a:t>
            </a:r>
            <a:r>
              <a:rPr lang="fr-FR" sz="2700" dirty="0"/>
              <a:t> : 1 gobelet correspond à </a:t>
            </a:r>
            <a:r>
              <a:rPr lang="fr-FR" sz="2700" dirty="0">
                <a:solidFill>
                  <a:srgbClr val="00B0F0"/>
                </a:solidFill>
              </a:rPr>
              <a:t>70 gr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>
                <a:solidFill>
                  <a:srgbClr val="FF0000"/>
                </a:solidFill>
              </a:rPr>
              <a:t>Eau, lait</a:t>
            </a:r>
            <a:r>
              <a:rPr lang="fr-FR" sz="2700" dirty="0"/>
              <a:t> : 1 gobelet correspond à </a:t>
            </a:r>
            <a:r>
              <a:rPr lang="fr-FR" sz="2700" dirty="0">
                <a:solidFill>
                  <a:srgbClr val="00B0F0"/>
                </a:solidFill>
              </a:rPr>
              <a:t>1 dl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 descr="C:\Users\Sylvianne\Pictures\2011-03-15 pates\pates 001.jpg"/>
          <p:cNvPicPr>
            <a:picLocks noGrp="1"/>
          </p:cNvPicPr>
          <p:nvPr>
            <p:ph idx="1"/>
          </p:nvPr>
        </p:nvPicPr>
        <p:blipFill>
          <a:blip r:embed="rId2" cstate="print"/>
          <a:srcRect l="2763" t="12856" r="9236" b="72201"/>
          <a:stretch>
            <a:fillRect/>
          </a:stretch>
        </p:blipFill>
        <p:spPr bwMode="auto">
          <a:xfrm rot="10800000">
            <a:off x="0" y="0"/>
            <a:ext cx="6858000" cy="2267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Affichage à l'écran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A SAVOIR : Farine : 1 gobelet de farine correspond à 60 gr Sucre poudre : 1 gobelet de sucre à 100 gr Sucre glace : 1 gobelet correspond à 70 gr Eau, lait : 1 gobelet correspond à 1 dl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Sylviane</dc:creator>
  <cp:lastModifiedBy>Sylviane</cp:lastModifiedBy>
  <cp:revision>2</cp:revision>
  <dcterms:created xsi:type="dcterms:W3CDTF">2011-03-15T18:09:42Z</dcterms:created>
  <dcterms:modified xsi:type="dcterms:W3CDTF">2011-03-15T18:15:07Z</dcterms:modified>
</cp:coreProperties>
</file>